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0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A55E8B-CFCE-460E-A862-34B7BA966E8C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A07B62-86A8-4D8B-83D8-99DE5483E9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http://www.youtube.com/v/7aAzzx3ohtA?version=3&amp;hl=en_US&amp;rel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276600"/>
            <a:ext cx="7117180" cy="1470025"/>
          </a:xfrm>
        </p:spPr>
        <p:txBody>
          <a:bodyPr/>
          <a:lstStyle/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Trees</a:t>
            </a:r>
            <a:r>
              <a:rPr lang="en-US" sz="5200" dirty="0" smtClean="0">
                <a:solidFill>
                  <a:srgbClr val="FFFF00"/>
                </a:solidFill>
              </a:rPr>
              <a:t> </a:t>
            </a:r>
            <a:endParaRPr lang="en-US" sz="52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147102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How they are  beneficial to our lives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29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en-US" dirty="0" smtClean="0">
                <a:solidFill>
                  <a:schemeClr val="tx1"/>
                </a:solidFill>
              </a:rPr>
              <a:t>Importance of Trees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09443" y="1600200"/>
            <a:ext cx="7125112" cy="4258599"/>
          </a:xfrm>
        </p:spPr>
        <p:txBody>
          <a:bodyPr/>
          <a:lstStyle/>
          <a:p>
            <a:r>
              <a:rPr lang="en-US" dirty="0" smtClean="0"/>
              <a:t>provide oxygen</a:t>
            </a:r>
          </a:p>
          <a:p>
            <a:r>
              <a:rPr lang="en-US" dirty="0" smtClean="0"/>
              <a:t>home to most animal</a:t>
            </a:r>
          </a:p>
          <a:p>
            <a:r>
              <a:rPr lang="en-US" dirty="0" smtClean="0"/>
              <a:t>a major source of food</a:t>
            </a:r>
          </a:p>
          <a:p>
            <a:r>
              <a:rPr lang="en-US" dirty="0" smtClean="0"/>
              <a:t>provide medicine </a:t>
            </a:r>
          </a:p>
          <a:p>
            <a:r>
              <a:rPr lang="en-US" dirty="0" smtClean="0"/>
              <a:t>create beautiful and relaxing environments</a:t>
            </a:r>
          </a:p>
          <a:p>
            <a:r>
              <a:rPr lang="en-US" dirty="0"/>
              <a:t>h</a:t>
            </a:r>
            <a:r>
              <a:rPr lang="en-US" dirty="0" smtClean="0"/>
              <a:t>elp produce less stress environments</a:t>
            </a:r>
          </a:p>
          <a:p>
            <a:r>
              <a:rPr lang="en-US" dirty="0"/>
              <a:t>c</a:t>
            </a:r>
            <a:r>
              <a:rPr lang="en-US" dirty="0" smtClean="0"/>
              <a:t>ontributes to the indoors, as well as outdoors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Tree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900" dirty="0" smtClean="0"/>
              <a:t>Food</a:t>
            </a:r>
          </a:p>
          <a:p>
            <a:r>
              <a:rPr lang="en-US" sz="2900" dirty="0" smtClean="0"/>
              <a:t>Paper</a:t>
            </a:r>
          </a:p>
          <a:p>
            <a:r>
              <a:rPr lang="en-US" sz="2900" dirty="0" smtClean="0"/>
              <a:t>Shelter</a:t>
            </a:r>
          </a:p>
          <a:p>
            <a:r>
              <a:rPr lang="en-US" sz="2900" dirty="0" smtClean="0"/>
              <a:t>Shade</a:t>
            </a:r>
          </a:p>
          <a:p>
            <a:r>
              <a:rPr lang="en-US" sz="2900" dirty="0" smtClean="0"/>
              <a:t>Sources of </a:t>
            </a:r>
          </a:p>
          <a:p>
            <a:pPr lvl="1"/>
            <a:r>
              <a:rPr lang="en-US" sz="2900" dirty="0" smtClean="0"/>
              <a:t>Medication</a:t>
            </a:r>
          </a:p>
          <a:p>
            <a:pPr lvl="1"/>
            <a:r>
              <a:rPr lang="en-US" sz="2900" dirty="0" smtClean="0"/>
              <a:t>Energy</a:t>
            </a:r>
          </a:p>
          <a:p>
            <a:pPr lvl="1"/>
            <a:r>
              <a:rPr lang="en-US" sz="2900" dirty="0" smtClean="0"/>
              <a:t>Cosmetics</a:t>
            </a:r>
            <a:endParaRPr lang="en-US" sz="2900" dirty="0" smtClean="0"/>
          </a:p>
          <a:p>
            <a:r>
              <a:rPr lang="en-US" sz="2900" dirty="0" smtClean="0"/>
              <a:t>Natural Landscape</a:t>
            </a:r>
            <a:endParaRPr lang="en-US" sz="29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389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Quick Facts about Trees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Trees </a:t>
            </a:r>
            <a:r>
              <a:rPr lang="en-US" dirty="0"/>
              <a:t>are the longest living organisms on earth.</a:t>
            </a:r>
          </a:p>
          <a:p>
            <a:r>
              <a:rPr lang="en-US" dirty="0"/>
              <a:t>Trees help purify the air we breathe.</a:t>
            </a:r>
          </a:p>
          <a:p>
            <a:r>
              <a:rPr lang="en-US" dirty="0"/>
              <a:t>Trees absorb carbon dioxide and produce oxygen.</a:t>
            </a:r>
          </a:p>
          <a:p>
            <a:r>
              <a:rPr lang="en-US" dirty="0"/>
              <a:t>Trees cut down </a:t>
            </a:r>
            <a:r>
              <a:rPr lang="en-US" dirty="0" smtClean="0"/>
              <a:t>pollution.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71600"/>
            <a:ext cx="3657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42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7aAzzx3ohtA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3">
            <a:lum bright="60000"/>
          </a:blip>
          <a:stretch>
            <a:fillRect/>
          </a:stretch>
        </p:blipFill>
        <p:spPr>
          <a:xfrm>
            <a:off x="990600" y="843815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0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239</TotalTime>
  <Words>91</Words>
  <Application>Microsoft Office PowerPoint</Application>
  <PresentationFormat>On-screen Show (4:3)</PresentationFormat>
  <Paragraphs>35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Spring</vt:lpstr>
      <vt:lpstr>Trees </vt:lpstr>
      <vt:lpstr>    Importance of Trees</vt:lpstr>
      <vt:lpstr>Tree usage</vt:lpstr>
      <vt:lpstr>Quick Facts about Trees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JOHNMARK  EDWARDS</dc:creator>
  <cp:lastModifiedBy>JOHNMARK  EDWARDS</cp:lastModifiedBy>
  <cp:revision>18</cp:revision>
  <dcterms:created xsi:type="dcterms:W3CDTF">2012-03-16T16:51:22Z</dcterms:created>
  <dcterms:modified xsi:type="dcterms:W3CDTF">2012-03-29T17:01:51Z</dcterms:modified>
</cp:coreProperties>
</file>